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9" r:id="rId4"/>
    <p:sldId id="270" r:id="rId5"/>
    <p:sldId id="263" r:id="rId6"/>
    <p:sldId id="264" r:id="rId7"/>
    <p:sldId id="265" r:id="rId8"/>
    <p:sldId id="266" r:id="rId9"/>
    <p:sldId id="267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59" d="100"/>
          <a:sy n="59" d="100"/>
        </p:scale>
        <p:origin x="6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7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9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8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7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2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13E8-3990-4EBE-A707-FF63FAE9E08E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E187-E3AC-4ABB-A139-8F7AA07F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4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54625" b="79000"/>
          <a:stretch/>
        </p:blipFill>
        <p:spPr>
          <a:xfrm>
            <a:off x="0" y="2377440"/>
            <a:ext cx="12192000" cy="321560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три папки для репликации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3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27860-F763-4000-9F3E-273ED0FC5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92F97C-641A-4C7B-B93A-1A02858EC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067F3F-2E3C-4416-AE5C-664F5537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7" y="0"/>
            <a:ext cx="11707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F7634-AC9D-4DFF-85A1-6B21EADCA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521FF4-2CBB-4FD0-9A35-A9865F4F5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0E9351-1FE7-4AD9-8AF5-DA143B32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911"/>
            <a:ext cx="12192000" cy="51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3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базы данных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282831-C734-4173-8409-03E2C484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38" y="1724792"/>
            <a:ext cx="7708476" cy="43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0001F-2C79-4BFA-8F90-1FD53C99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17" y="338025"/>
            <a:ext cx="8343599" cy="582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9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EE10F-DD45-4E01-8D0C-77D5E460D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F99013-BE85-441A-A7CF-24A7F6DCF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37A323-A945-4940-B832-802BF293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34" y="550373"/>
            <a:ext cx="9707966" cy="55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2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Заходим на </a:t>
            </a:r>
            <a:r>
              <a:rPr lang="en-US" dirty="0"/>
              <a:t>db1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614002-3A1B-4177-B103-4D19DE9C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5" y="1690688"/>
            <a:ext cx="12192000" cy="37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Инициализируем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8693F-4DEE-4671-AE85-9241D511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807"/>
            <a:ext cx="12192000" cy="35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Проверяем статус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B4D21F-A9C0-4544-9AC5-E3AFEF6B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478"/>
            <a:ext cx="6303938" cy="33830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907057-1F6A-4092-B029-C8110077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46" y="1625119"/>
            <a:ext cx="7003807" cy="49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другие сервера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A7746-0BBD-4EAA-81AF-286718AF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93" y="1612146"/>
            <a:ext cx="9386684" cy="49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Проверяем статус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175E3E-42C7-4498-B8E3-A7243CE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53" y="1317760"/>
            <a:ext cx="8629326" cy="5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99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19</Words>
  <Application>Microsoft Office PowerPoint</Application>
  <PresentationFormat>Широкоэкранный</PresentationFormat>
  <Paragraphs>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Создаем три папки для репликации</vt:lpstr>
      <vt:lpstr>Подключаем базы данных</vt:lpstr>
      <vt:lpstr>Презентация PowerPoint</vt:lpstr>
      <vt:lpstr>Презентация PowerPoint</vt:lpstr>
      <vt:lpstr>Заходим на db1</vt:lpstr>
      <vt:lpstr>Инициализируем</vt:lpstr>
      <vt:lpstr>Проверяем статус</vt:lpstr>
      <vt:lpstr>Добавляем другие сервера</vt:lpstr>
      <vt:lpstr>Проверяем статус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Lana Shim</dc:creator>
  <cp:lastModifiedBy>ASUS</cp:lastModifiedBy>
  <cp:revision>10</cp:revision>
  <dcterms:created xsi:type="dcterms:W3CDTF">2019-11-11T07:15:27Z</dcterms:created>
  <dcterms:modified xsi:type="dcterms:W3CDTF">2020-12-27T20:58:45Z</dcterms:modified>
</cp:coreProperties>
</file>